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Saira Medium"/>
      <p:regular r:id="rId15"/>
    </p:embeddedFont>
    <p:embeddedFont>
      <p:font typeface="Saira Medium"/>
      <p:regular r:id="rId16"/>
    </p:embeddedFont>
    <p:embeddedFont>
      <p:font typeface="Saira Medium"/>
      <p:regular r:id="rId17"/>
    </p:embeddedFont>
    <p:embeddedFont>
      <p:font typeface="Saira Medium"/>
      <p:regular r:id="rId18"/>
    </p:embeddedFont>
    <p:embeddedFont>
      <p:font typeface="Roboto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30303">
              <a:alpha val="7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slideLayout" Target="../slideLayouts/slideLayout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36683"/>
            <a:ext cx="7556421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Разработка онлайн-системы управления учебной нагрузкой преподавателей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521196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Курсовой проект по дисциплине «Технологии программирования».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830014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Выполнил: Бруевич М.А.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54016"/>
            <a:ext cx="63591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Цели и задачи проекта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81642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878860" y="28589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530906" y="289429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Создание онлайн-системы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530906" y="3739039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Автоматизация планирования, учета, контроля учебной нагрузки преподавателей.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35893" y="281642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320963" y="28589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7"/>
          <p:cNvSpPr/>
          <p:nvPr/>
        </p:nvSpPr>
        <p:spPr>
          <a:xfrm>
            <a:off x="5973008" y="2894290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Распределение нагрузки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973008" y="3739039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Эффективное распределение учебной нагрузки.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77995" y="2816423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9763065" y="2858929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1"/>
          <p:cNvSpPr/>
          <p:nvPr/>
        </p:nvSpPr>
        <p:spPr>
          <a:xfrm>
            <a:off x="10415111" y="28942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Учет и мониторинг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415111" y="3384709"/>
            <a:ext cx="342149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Отслеживание выполненной нагрузки.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28137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878860" y="53238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4</a:t>
            </a:r>
            <a:endParaRPr lang="en-US" sz="2650" dirty="0"/>
          </a:p>
        </p:txBody>
      </p:sp>
      <p:sp>
        <p:nvSpPr>
          <p:cNvPr id="17" name="Text 15"/>
          <p:cNvSpPr/>
          <p:nvPr/>
        </p:nvSpPr>
        <p:spPr>
          <a:xfrm>
            <a:off x="1530906" y="5359241"/>
            <a:ext cx="33100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Формирование отчетов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530906" y="5849660"/>
            <a:ext cx="564261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Генерация необходимых отчетов.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457003" y="5281374"/>
            <a:ext cx="510302" cy="510302"/>
          </a:xfrm>
          <a:prstGeom prst="roundRect">
            <a:avLst>
              <a:gd name="adj" fmla="val 40005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20" name="Text 18"/>
          <p:cNvSpPr/>
          <p:nvPr/>
        </p:nvSpPr>
        <p:spPr>
          <a:xfrm>
            <a:off x="7542074" y="532388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5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8194119" y="53592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Удобный интерфейс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8194119" y="5849660"/>
            <a:ext cx="56426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Интуитивно понятный интерфейс для пользователей.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39917"/>
            <a:ext cx="593050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Архитектура системы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288858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25156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Клиент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006090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Веб-интерфейс на HTML, CSS, Thymeleaf.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649742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3876556"/>
            <a:ext cx="28433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Сервер приложений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4366974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Java, Spring Boot: контроллеры, сервисы, репозитории.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010626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2374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База данных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5727859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 для хранения данных.</a:t>
            </a:r>
            <a:endParaRPr lang="en-US" sz="1750" dirty="0"/>
          </a:p>
        </p:txBody>
      </p:sp>
      <p:sp>
        <p:nvSpPr>
          <p:cNvPr id="13" name="Text 7"/>
          <p:cNvSpPr/>
          <p:nvPr/>
        </p:nvSpPr>
        <p:spPr>
          <a:xfrm>
            <a:off x="793790" y="662666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Взаимодействие компонентов происходит через HTTP-запросы.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622340"/>
            <a:ext cx="7563564" cy="1411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Проектирование базы данных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790218" y="2372082"/>
            <a:ext cx="7563564" cy="4258985"/>
          </a:xfrm>
          <a:prstGeom prst="roundRect">
            <a:avLst>
              <a:gd name="adj" fmla="val 4771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97838" y="2379702"/>
            <a:ext cx="7548324" cy="6471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3580" y="2522696"/>
            <a:ext cx="331886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Сущность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4801553" y="2522696"/>
            <a:ext cx="331886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Атрибуты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97838" y="3026807"/>
            <a:ext cx="7548324" cy="6471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023580" y="3169801"/>
            <a:ext cx="331886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Пользователь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4801553" y="3169801"/>
            <a:ext cx="331886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Имя, роль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797838" y="3673912"/>
            <a:ext cx="7548324" cy="6471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023580" y="3816906"/>
            <a:ext cx="331886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Преподаватель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4801553" y="3816906"/>
            <a:ext cx="331886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ФИО, должность, кафедра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797838" y="4321016"/>
            <a:ext cx="7548324" cy="64710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1023580" y="4464010"/>
            <a:ext cx="331886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Дисциплина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4801553" y="4464010"/>
            <a:ext cx="331886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Наименование, семестр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797838" y="4968121"/>
            <a:ext cx="7548324" cy="64710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3580" y="5111115"/>
            <a:ext cx="331886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Учебная группа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4801553" y="5111115"/>
            <a:ext cx="331886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Код, курс, факультет</a:t>
            </a:r>
            <a:endParaRPr lang="en-US" sz="1750" dirty="0"/>
          </a:p>
        </p:txBody>
      </p:sp>
      <p:sp>
        <p:nvSpPr>
          <p:cNvPr id="20" name="Shape 17"/>
          <p:cNvSpPr/>
          <p:nvPr/>
        </p:nvSpPr>
        <p:spPr>
          <a:xfrm>
            <a:off x="797838" y="5615226"/>
            <a:ext cx="7548324" cy="100822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1023580" y="5758220"/>
            <a:ext cx="3318867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Учебная нагрузка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4801553" y="5758220"/>
            <a:ext cx="3318867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Часы, вид занятия, учебный год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790218" y="6885027"/>
            <a:ext cx="7563564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Структура базы данных обеспечивает хранение и связь всех необходимых данных.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60151"/>
            <a:ext cx="788122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Основные функции системы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435906"/>
            <a:ext cx="28701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Для преподавателей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017050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Просмотр назначенной нагрузки.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435906"/>
            <a:ext cx="305931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Для администраторов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Управление пользователями системы.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2928" y="48221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Создание, редактирование, удаление учетных записей.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872067" y="3435906"/>
            <a:ext cx="386417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Для заведующего кафедрой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2067" y="40170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Назначение нагрузки преподавателям кафедры.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9872067" y="4822150"/>
            <a:ext cx="3978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Мониторинг выполнения нагрузки.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872067" y="5627251"/>
            <a:ext cx="39781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Формирование сводных отчетов.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0028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Функциональные возможности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3097649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87579" y="319266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Авторизация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587579" y="3683079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Разграничение прав доступа для пользователей.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539258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87579" y="4634270"/>
            <a:ext cx="39512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Управление справочниками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587579" y="5124688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Ведение дисциплин, видов нагрузки.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980867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87579" y="607587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Экспорт отчетов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587579" y="6566297"/>
            <a:ext cx="676263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Выгрузка данных в формате CSV (Excel).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07413"/>
            <a:ext cx="112908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Реализация и используемые технологии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348" y="2369820"/>
            <a:ext cx="2152055" cy="13069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94892" y="2985849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1</a:t>
            </a:r>
            <a:endParaRPr lang="en-US" sz="2500" dirty="0"/>
          </a:p>
        </p:txBody>
      </p:sp>
      <p:sp>
        <p:nvSpPr>
          <p:cNvPr id="5" name="Text 2"/>
          <p:cNvSpPr/>
          <p:nvPr/>
        </p:nvSpPr>
        <p:spPr>
          <a:xfrm>
            <a:off x="5357217" y="2596634"/>
            <a:ext cx="175557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Backend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87053"/>
            <a:ext cx="175557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Java, Spring Boot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689866"/>
            <a:ext cx="8592860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381" y="3733443"/>
            <a:ext cx="4304109" cy="130694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894892" y="4187547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2</a:t>
            </a:r>
            <a:endParaRPr lang="en-US" sz="2500" dirty="0"/>
          </a:p>
        </p:txBody>
      </p:sp>
      <p:sp>
        <p:nvSpPr>
          <p:cNvPr id="10" name="Text 6"/>
          <p:cNvSpPr/>
          <p:nvPr/>
        </p:nvSpPr>
        <p:spPr>
          <a:xfrm>
            <a:off x="6433304" y="3960257"/>
            <a:ext cx="244780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База данных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450675"/>
            <a:ext cx="244780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MySQL, Spring Data JPA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053489"/>
            <a:ext cx="7516773" cy="15240"/>
          </a:xfrm>
          <a:prstGeom prst="roundRect">
            <a:avLst>
              <a:gd name="adj" fmla="val 1339536"/>
            </a:avLst>
          </a:prstGeom>
          <a:solidFill>
            <a:srgbClr val="FC8337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94" y="5097066"/>
            <a:ext cx="6456164" cy="1306949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894773" y="5551170"/>
            <a:ext cx="318968" cy="398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000"/>
              </a:lnSpc>
              <a:buNone/>
            </a:pPr>
            <a:r>
              <a:rPr lang="en-US" sz="25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3</a:t>
            </a:r>
            <a:endParaRPr lang="en-US" sz="2500" dirty="0"/>
          </a:p>
        </p:txBody>
      </p:sp>
      <p:sp>
        <p:nvSpPr>
          <p:cNvPr id="15" name="Text 10"/>
          <p:cNvSpPr/>
          <p:nvPr/>
        </p:nvSpPr>
        <p:spPr>
          <a:xfrm>
            <a:off x="7509272" y="5323880"/>
            <a:ext cx="22917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Frontend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5814298"/>
            <a:ext cx="22917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HTML, CSS, Thymeleaf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6591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Современный стек технологий обеспечивает надежность и масштабируемость системы.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33199"/>
            <a:ext cx="1020972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Выводы и дальнейшие направления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9560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303973" y="1995607"/>
            <a:ext cx="29401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Разработана система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303973" y="2486025"/>
            <a:ext cx="125326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Удобная онлайн-система управления нагрузкой.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1133951" y="3075742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1644134" y="3075742"/>
            <a:ext cx="36624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Автоматизация процессов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644134" y="3566160"/>
            <a:ext cx="121924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Назначение, учет, контроль нагрузки.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1474232" y="415587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1984415" y="41558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Интеграция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1984415" y="464629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С электронным журналом и расписанием.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1814513" y="5236012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2324695" y="523601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Мобильная версия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2324695" y="5726430"/>
            <a:ext cx="115119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Разработка мобильного приложения.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1474232" y="6316147"/>
            <a:ext cx="170021" cy="853321"/>
          </a:xfrm>
          <a:prstGeom prst="roundRect">
            <a:avLst>
              <a:gd name="adj" fmla="val 120071"/>
            </a:avLst>
          </a:prstGeom>
          <a:solidFill>
            <a:srgbClr val="030303"/>
          </a:solidFill>
          <a:ln w="22860">
            <a:solidFill>
              <a:srgbClr val="FC8337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1984415" y="6316147"/>
            <a:ext cx="330981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5E0DF"/>
                </a:solidFill>
                <a:latin typeface="Saira Medium" pitchFamily="34" charset="0"/>
                <a:ea typeface="Saira Medium" pitchFamily="34" charset="-122"/>
                <a:cs typeface="Saira Medium" pitchFamily="34" charset="-120"/>
              </a:rPr>
              <a:t>Улучшение интерфейса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984415" y="6806565"/>
            <a:ext cx="118521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Доработка пользовательского интерфейса.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2025-05-28T16:14:23Z</dcterms:created>
  <dcterms:modified xsi:type="dcterms:W3CDTF">2025-05-28T16:14:23Z</dcterms:modified>
</cp:coreProperties>
</file>